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" d="100"/>
          <a:sy n="15" d="100"/>
        </p:scale>
        <p:origin x="361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D49C31-C46C-4661-9049-02B788D0144B}"/>
              </a:ext>
            </a:extLst>
          </p:cNvPr>
          <p:cNvSpPr/>
          <p:nvPr userDrawn="1"/>
        </p:nvSpPr>
        <p:spPr>
          <a:xfrm>
            <a:off x="-57150" y="46972910"/>
            <a:ext cx="25374600" cy="34671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EDA049C-AF15-43E8-B276-8FE22477F8DA}"/>
              </a:ext>
            </a:extLst>
          </p:cNvPr>
          <p:cNvSpPr/>
          <p:nvPr userDrawn="1"/>
        </p:nvSpPr>
        <p:spPr>
          <a:xfrm>
            <a:off x="1" y="-1"/>
            <a:ext cx="25199974" cy="5584371"/>
          </a:xfrm>
          <a:prstGeom prst="rect">
            <a:avLst/>
          </a:prstGeom>
          <a:solidFill>
            <a:srgbClr val="002060"/>
          </a:solidFill>
          <a:ln w="889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ECA1A15-F733-4787-B242-B84FA0F641A0}"/>
              </a:ext>
            </a:extLst>
          </p:cNvPr>
          <p:cNvSpPr/>
          <p:nvPr userDrawn="1"/>
        </p:nvSpPr>
        <p:spPr>
          <a:xfrm>
            <a:off x="663574" y="590551"/>
            <a:ext cx="4433738" cy="443373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F12AB9-F321-4C31-8D4B-0FBF0683C2EE}"/>
              </a:ext>
            </a:extLst>
          </p:cNvPr>
          <p:cNvSpPr/>
          <p:nvPr userDrawn="1"/>
        </p:nvSpPr>
        <p:spPr>
          <a:xfrm>
            <a:off x="20178863" y="590551"/>
            <a:ext cx="4433738" cy="4433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135A835-121A-492A-9F26-CDE6749591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17369" y="879050"/>
            <a:ext cx="3344479" cy="3838297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226D285-ED5B-4D35-ADB8-E2276C5E96BB}"/>
              </a:ext>
            </a:extLst>
          </p:cNvPr>
          <p:cNvSpPr/>
          <p:nvPr userDrawn="1"/>
        </p:nvSpPr>
        <p:spPr>
          <a:xfrm>
            <a:off x="277588" y="47285428"/>
            <a:ext cx="24644799" cy="28732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C03D16-D235-499C-B6B3-0577E61D26F3}"/>
              </a:ext>
            </a:extLst>
          </p:cNvPr>
          <p:cNvSpPr txBox="1"/>
          <p:nvPr userDrawn="1"/>
        </p:nvSpPr>
        <p:spPr>
          <a:xfrm>
            <a:off x="601438" y="47342578"/>
            <a:ext cx="228238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回公益社団法人日本口腔インプラント学会記念学術大会　利益相反（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）開示　　　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809DBE-96A5-4647-93F1-409AFF609E5C}"/>
              </a:ext>
            </a:extLst>
          </p:cNvPr>
          <p:cNvSpPr txBox="1"/>
          <p:nvPr userDrawn="1"/>
        </p:nvSpPr>
        <p:spPr>
          <a:xfrm>
            <a:off x="601438" y="48257267"/>
            <a:ext cx="40318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筆頭発表者氏名：</a:t>
            </a:r>
          </a:p>
        </p:txBody>
      </p:sp>
    </p:spTree>
    <p:extLst>
      <p:ext uri="{BB962C8B-B14F-4D97-AF65-F5344CB8AC3E}">
        <p14:creationId xmlns:p14="http://schemas.microsoft.com/office/powerpoint/2010/main" val="111172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41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8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74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03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94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54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4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374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6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11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91B51-F870-4E11-B1C1-4569F6CA2739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7EECE-E97B-4053-A007-9D0A5FF64D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83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51A9862-6A0D-4146-B3F9-35234C4CC8B0}"/>
              </a:ext>
            </a:extLst>
          </p:cNvPr>
          <p:cNvSpPr txBox="1"/>
          <p:nvPr/>
        </p:nvSpPr>
        <p:spPr>
          <a:xfrm>
            <a:off x="666750" y="1831734"/>
            <a:ext cx="44386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P-001</a:t>
            </a:r>
            <a:endParaRPr kumimoji="1" lang="ja-JP" altLang="en-US" sz="1600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1163768-E29E-4E76-9BA3-70AC1E6DBF9B}"/>
              </a:ext>
            </a:extLst>
          </p:cNvPr>
          <p:cNvSpPr txBox="1"/>
          <p:nvPr/>
        </p:nvSpPr>
        <p:spPr>
          <a:xfrm>
            <a:off x="9111343" y="1538481"/>
            <a:ext cx="287771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6C106B0-3106-42D7-9081-AB3E38B0F775}"/>
              </a:ext>
            </a:extLst>
          </p:cNvPr>
          <p:cNvSpPr txBox="1"/>
          <p:nvPr/>
        </p:nvSpPr>
        <p:spPr>
          <a:xfrm>
            <a:off x="9265232" y="2969642"/>
            <a:ext cx="371127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所属・演者名</a:t>
            </a:r>
            <a:endParaRPr kumimoji="1" lang="en-US" altLang="ja-JP" sz="5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A8ED4CE-AAF1-4F9D-A61D-146F3A675BD3}"/>
              </a:ext>
            </a:extLst>
          </p:cNvPr>
          <p:cNvSpPr txBox="1"/>
          <p:nvPr/>
        </p:nvSpPr>
        <p:spPr>
          <a:xfrm>
            <a:off x="6781012" y="16440711"/>
            <a:ext cx="119234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本文・写真・画像等のスペース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BDF005B-3C9A-4FBC-A954-D9078ACA3E06}"/>
              </a:ext>
            </a:extLst>
          </p:cNvPr>
          <p:cNvSpPr txBox="1"/>
          <p:nvPr/>
        </p:nvSpPr>
        <p:spPr>
          <a:xfrm>
            <a:off x="4265914" y="49054311"/>
            <a:ext cx="16953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利益相反開示は、必ず行ってください。（この書式が必須ではございません）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FC4A95-FE57-418F-9EF4-78CFDF6501DF}"/>
              </a:ext>
            </a:extLst>
          </p:cNvPr>
          <p:cNvSpPr txBox="1"/>
          <p:nvPr/>
        </p:nvSpPr>
        <p:spPr>
          <a:xfrm>
            <a:off x="4317998" y="23157196"/>
            <a:ext cx="1751633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ポスター番号は後日ご連絡いたします。ポスター番号を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記入後に</a:t>
            </a:r>
            <a:r>
              <a:rPr kumimoji="1" lang="en-US" altLang="ja-JP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PDF</a:t>
            </a:r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化して提出してください。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このテンプレートの使用は必須ではございません。同等の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サイズで制作いただければ問題ございません。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2C5E3F-3324-433E-8602-F79C7CA33278}"/>
              </a:ext>
            </a:extLst>
          </p:cNvPr>
          <p:cNvSpPr txBox="1"/>
          <p:nvPr/>
        </p:nvSpPr>
        <p:spPr>
          <a:xfrm>
            <a:off x="4998308" y="9534466"/>
            <a:ext cx="148906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【e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ポスター制作テンプレートサンプル</a:t>
            </a:r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279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80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Takeshi Higuchi</dc:creator>
  <cp:lastModifiedBy>Takeshi Higuchi</cp:lastModifiedBy>
  <cp:revision>14</cp:revision>
  <dcterms:created xsi:type="dcterms:W3CDTF">2020-06-10T02:31:13Z</dcterms:created>
  <dcterms:modified xsi:type="dcterms:W3CDTF">2020-07-21T03:14:54Z</dcterms:modified>
</cp:coreProperties>
</file>