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218" autoAdjust="0"/>
  </p:normalViewPr>
  <p:slideViewPr>
    <p:cSldViewPr snapToGrid="0">
      <p:cViewPr varScale="1">
        <p:scale>
          <a:sx n="109" d="100"/>
          <a:sy n="109" d="100"/>
        </p:scale>
        <p:origin x="38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65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53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64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33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30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59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47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9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42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94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7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65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47926" y="1019176"/>
            <a:ext cx="7343775" cy="3114675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（公社）日本口腔インプラント学会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第５０回記念学術大会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利益相反（ＣＯＩ）開示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年　　月　　日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24101" y="4429126"/>
            <a:ext cx="7591425" cy="1495425"/>
          </a:xfrm>
        </p:spPr>
        <p:txBody>
          <a:bodyPr anchor="ctr">
            <a:normAutofit/>
          </a:bodyPr>
          <a:lstStyle/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本演題に関して、発表者の開示すべき</a:t>
            </a:r>
            <a:endParaRPr lang="en-US" altLang="ja-JP" sz="2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利益相反状態はありません。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90493" y="3412166"/>
            <a:ext cx="52159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筆頭発表者氏名：</a:t>
            </a:r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364347" y="857250"/>
            <a:ext cx="7476186" cy="2086378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（公社）日本口腔インプラント学会</a:t>
            </a:r>
            <a:br>
              <a:rPr lang="en-US" altLang="ja-JP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25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第５０回記念学術</a:t>
            </a:r>
            <a:r>
              <a:rPr lang="ja-JP" altLang="en-US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大会</a:t>
            </a:r>
            <a:br>
              <a:rPr lang="en-US" altLang="ja-JP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13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利益相反（ＣＯＩ）開示</a:t>
            </a:r>
            <a:br>
              <a:rPr lang="en-US" altLang="ja-JP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年　　月　　日</a:t>
            </a:r>
            <a:br>
              <a:rPr lang="en-US" altLang="ja-JP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13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lang="ja-JP" altLang="en-US" sz="22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2451279" y="3838577"/>
            <a:ext cx="7389254" cy="2091677"/>
          </a:xfrm>
          <a:ln>
            <a:solidFill>
              <a:schemeClr val="tx1"/>
            </a:solidFill>
          </a:ln>
        </p:spPr>
        <p:txBody>
          <a:bodyPr vert="horz" lIns="91440" tIns="108000" rIns="91440" bIns="45720" rtlCol="0">
            <a:normAutofit/>
          </a:bodyPr>
          <a:lstStyle/>
          <a:p>
            <a:pPr algn="l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・該当者氏名：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・該当事項：企業・組織や団体名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6976" y="2943628"/>
            <a:ext cx="7286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本演題に関して、発表者の開示すべき</a:t>
            </a:r>
            <a:endParaRPr lang="en-US" altLang="ja-JP" sz="2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利益相反状態は下記の通りです。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276860" y="2357655"/>
            <a:ext cx="421139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筆頭発表者氏名：</a:t>
            </a:r>
          </a:p>
        </p:txBody>
      </p:sp>
    </p:spTree>
    <p:extLst>
      <p:ext uri="{BB962C8B-B14F-4D97-AF65-F5344CB8AC3E}">
        <p14:creationId xmlns:p14="http://schemas.microsoft.com/office/powerpoint/2010/main" val="1971156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128</Words>
  <Application>Microsoft Office PowerPoint</Application>
  <PresentationFormat>ワイド画面</PresentationFormat>
  <Paragraphs>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（公社）日本口腔インプラント学会 第５０回記念学術大会  利益相反（ＣＯＩ）開示 　　年　　月　　日  　　　　　　　　　　　　　　　　　</vt:lpstr>
      <vt:lpstr>（公社）日本口腔インプラント学会 第５０回記念学術大会  利益相反（ＣＯＩ）開示 　　年　　月　　日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Takeshi Higuchi</cp:lastModifiedBy>
  <cp:revision>26</cp:revision>
  <cp:lastPrinted>2015-09-11T06:50:23Z</cp:lastPrinted>
  <dcterms:created xsi:type="dcterms:W3CDTF">2014-10-16T06:50:28Z</dcterms:created>
  <dcterms:modified xsi:type="dcterms:W3CDTF">2020-07-17T06:44:47Z</dcterms:modified>
</cp:coreProperties>
</file>